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yna Barwikowska" initials="JB" lastIdx="3" clrIdx="0">
    <p:extLst>
      <p:ext uri="{19B8F6BF-5375-455C-9EA6-DF929625EA0E}">
        <p15:presenceInfo xmlns:p15="http://schemas.microsoft.com/office/powerpoint/2012/main" userId="S::Justyna.Barwikowska@fagbokforlaget.no::dcf0b212-4aa2-4aba-b167-0584e44b8c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651811-242F-4C4B-831D-1EE1A599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EE0F0-BF33-4C00-B0FF-E20BD68F4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598193-9C8C-466B-8BDB-008F41A8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6257D-D8EB-46B1-A73E-26746810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4D4C13-28F2-4B27-B59B-948ED3AB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BBD31-EAF8-4D7B-8EF3-1D62402C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C180F5-0774-494F-BE2F-4934A3D6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1004A9-E467-4298-AC1B-554537819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C2F348-5E9E-4B88-976F-8F8D20C2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37DB81-D1EA-4E62-85E3-AE101EBC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54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833CAE3-566D-4C06-A909-9E5E6B1E2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EA62F3-419C-42FB-B92F-75556F3C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137433-6121-45CC-81DF-9238AD89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F6CD04-79DA-4D97-B314-870BC998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242479-AECF-449C-BCB8-BDF9A83E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E5261-35A3-4233-90D0-81914061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3F5C2-1175-43A4-A041-B7EBE190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C7F5DE-6A31-452C-B87E-2777F986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0B2B03-E047-400A-A5DB-2D8FDC25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1D85E1-33FB-45C8-80BF-A3EEC44A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79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32E872-F335-4028-A9AD-70382F47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24AD65-86D5-4BC9-A576-2EB6306CE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41AC01-4FC0-46CB-8564-33F0CD84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E8A33-9CCD-41DF-8E83-96212F0C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E06D3D-335C-4760-8C68-4F97E921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69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74C95-E109-444A-9A2A-0B58E3CD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2C80B5-7280-42F3-989D-FF7C814C1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0D4828-DB07-4F39-95C2-C56667E80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42E596-80C1-4610-A3BA-76C2E2CC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D9FA61-E67C-40CC-A5CD-4293083F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1F06B9-8106-4B84-910D-25CAB59C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3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9DDA38-489E-4E16-B836-827DD666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0ECAD6-F02C-443B-9F80-D70C7D834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BFBDB6-C4ED-4694-AE3D-AACC64A93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4F9B601-0226-4219-BE69-6C5C980E3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9096247-8FB1-4779-96E9-7F557CCB7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1CB5F2A-52A7-4618-920F-52F0373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545DD8-1A46-44E0-A91B-D0F15B1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8B6D61B-5EC1-4920-8F40-23A3E746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32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8EEE1E-B818-4966-88E5-CB5151E3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731C25E-0543-4074-97A8-0C6C0140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0F7D8A2-469A-423D-9FAD-00C337EF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8FDB602-796A-4DD8-943A-2347FD40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29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4C33142-201A-4B6C-88FC-49D49E5A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766302C-8FCF-458C-AA01-3F707490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40E657-64B2-49D1-926F-E6485C1A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1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578F-2646-43E3-9BE9-2163FEE1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F4854-36D7-4FF3-943F-EF4DAFB1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72EB4C-60B5-4C3B-9F4B-166F41D60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6A240C-CED2-4BF9-AC2B-C7512278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F2F928-FC5F-4D14-BC02-1FD55A7D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E6DBD5-E1D7-446A-B583-14AE8750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12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740EB-8937-4C91-B5B3-BABDA180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3850EA-4DE3-40BA-A804-BF095E7C4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658979-609E-49E9-89D0-8C01DE7D8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A2EBE4-AD52-42E2-9C26-929D2786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098391-95B6-41FA-BA39-3596E629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3986AC-5700-4AC3-BE16-91C6AE71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99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2AFB162-E2D9-4130-B53B-25107F85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1A023B-53D1-4E9D-BAE3-8C21E73A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E51C0B-88AB-47DF-8443-C3079E8BF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119A-C94A-4D51-AE96-9863F019CB4A}" type="datetimeFigureOut">
              <a:rPr lang="pl-PL" smtClean="0"/>
              <a:t>13.07.2021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09ADAA-79BF-415C-9E34-4E0195EDA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6CCE2A-F5FB-4C90-BB87-6D0966BAF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C719-6F44-471A-B60F-46BE878F75C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87E40-561F-4246-A9D0-1585490754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52" y="254825"/>
            <a:ext cx="1225296" cy="38862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1FF3EC-437F-468F-947A-01D04F5D75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023"/>
            <a:ext cx="12192000" cy="4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8EF5399-AE17-4EC4-8B64-F614A3254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1" y="116907"/>
            <a:ext cx="4471473" cy="61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Tabell 7.3 Regnskapsmessig balanse 31.12.X1 (dagskurs)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57B385DB-2FE8-44C3-A191-EC0E7E471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87" y="2437001"/>
            <a:ext cx="7056826" cy="16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Tabell 7.4 Regnskapsmessig balanse 31.12.X2 (dagskurs)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ED4F18C4-F9FB-4D70-9DAF-6217E0A33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90" y="2361501"/>
            <a:ext cx="6919420" cy="16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Figur 8.1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0E03529-7E1C-4470-B30D-7E0B6B1E9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88" y="985707"/>
            <a:ext cx="4906623" cy="43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Figur 8.2 Egenkapitalfi nansiert ENK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2994E81-6F07-4BBC-8BA5-CD933952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8278"/>
            <a:ext cx="3017578" cy="17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0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Figur 8.3 Netto skjermingsgrunnlag i ENK uten bankgjeld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5DFAA1-2F66-4DF9-A749-FB0BE1035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22" y="2319555"/>
            <a:ext cx="3153156" cy="18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Figur 8.4 Finansieringsstruktur for ENK med banklån og positivt netto skjermingsgrunnlag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F30D65-FDA2-47D0-B966-CAF1BC945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84" y="2084664"/>
            <a:ext cx="3194632" cy="22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Figur 8.5 ENK med negativ egenkapital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619CDC4-E312-4A1C-8CB2-ACC41475F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44" y="2084664"/>
            <a:ext cx="2806312" cy="23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1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Figur 8.6 ENK med begrensning av rentefradrag ved personinntektsberegningen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5C84EA-DF1A-4975-95FE-74621F47E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43" y="2008188"/>
            <a:ext cx="5782810" cy="23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8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Figur 12.1 Skattemessig kontinuitet ved omdanning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E72E62-C2C7-4AC0-BC92-B4B5714B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38" y="1279320"/>
            <a:ext cx="5996460" cy="36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1.1 Skattegrunnlag for personlig skattepliktig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6F10722-3A2B-40DC-836F-4BE1C6933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78" y="671493"/>
            <a:ext cx="4819907" cy="49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2.1 </a:t>
            </a:r>
            <a:r>
              <a:rPr lang="pl-PL" sz="1400" dirty="0" err="1"/>
              <a:t>Skattefastsettingen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2A3451-7964-4453-AE41-F956BCCD7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83" y="1274095"/>
            <a:ext cx="4088236" cy="37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3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2.2 Skattebetaling og skatteoppgjør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A4A6755-FF69-492E-A3FD-01DF00CC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15" y="1967218"/>
            <a:ext cx="6200170" cy="23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Figur 3.1 Rettsanvendelse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B74EEAE-7124-44CB-B181-B0C59E68A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02" y="2705449"/>
            <a:ext cx="5493596" cy="9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Figur 3.2 Rettskilder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4BADE5-30F0-47DC-B63E-E0E74D1D0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28" y="1757494"/>
            <a:ext cx="2191144" cy="27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7.1 Forskjeller i beskatning.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B98A0E5A-68B3-4884-9050-82E36E895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10" y="1061207"/>
            <a:ext cx="6584026" cy="4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 7.1</a:t>
            </a:r>
            <a:r>
              <a:rPr lang="nb-NO" sz="1400" dirty="0"/>
              <a:t>	</a:t>
            </a:r>
            <a:r>
              <a:rPr lang="en-US" sz="1400" dirty="0" err="1">
                <a:effectLst/>
              </a:rPr>
              <a:t>Restverdi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skattemessig</a:t>
            </a:r>
            <a:r>
              <a:rPr lang="en-US" sz="1400" dirty="0">
                <a:effectLst/>
              </a:rPr>
              <a:t> (SM) og </a:t>
            </a:r>
            <a:r>
              <a:rPr lang="en-US" sz="1400" dirty="0" err="1">
                <a:effectLst/>
              </a:rPr>
              <a:t>regnskapsmessig</a:t>
            </a:r>
            <a:r>
              <a:rPr lang="en-US" sz="1400" dirty="0">
                <a:effectLst/>
              </a:rPr>
              <a:t> (RM)</a:t>
            </a:r>
          </a:p>
          <a:p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73BC16-7F26-4B79-91F8-4C68033B7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96" y="925718"/>
            <a:ext cx="5480808" cy="44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0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463F6830-D014-4FFC-9C0B-7AC46437E9FF}"/>
              </a:ext>
            </a:extLst>
          </p:cNvPr>
          <p:cNvSpPr txBox="1"/>
          <p:nvPr/>
        </p:nvSpPr>
        <p:spPr>
          <a:xfrm>
            <a:off x="76200" y="6071677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Tabell 7.2 Transaksjonstidspunkt i år X1</a:t>
            </a:r>
            <a:endParaRPr lang="en-US" sz="1400" dirty="0">
              <a:latin typeface="Verdana" pitchFamily="34" charset="0"/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19C40C4A-52BF-48A2-90F2-084743A60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94" y="2160165"/>
            <a:ext cx="6680612" cy="20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9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112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Motyw pakietu Office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Pek</dc:creator>
  <cp:lastModifiedBy>Małgorzata Adamczewska</cp:lastModifiedBy>
  <cp:revision>23</cp:revision>
  <dcterms:created xsi:type="dcterms:W3CDTF">2020-09-12T17:04:16Z</dcterms:created>
  <dcterms:modified xsi:type="dcterms:W3CDTF">2021-07-13T13:52:48Z</dcterms:modified>
</cp:coreProperties>
</file>